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8bd99704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8bd99704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bd9970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bd9970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8bd99704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8bd9970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8bd99704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8bd99704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8bd9970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8bd9970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8bd9970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8bd9970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8bd9970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8bd9970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8bd9970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8bd9970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8bd9970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8bd9970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bd9970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bd9970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8bd9970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8bd9970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52500" y="769675"/>
            <a:ext cx="50175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 DIGITAL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Hackathon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74575" y="2528400"/>
            <a:ext cx="54687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CC0000"/>
                </a:solidFill>
              </a:rPr>
              <a:t>Problem Statement:   </a:t>
            </a:r>
            <a:r>
              <a:rPr lang="en-GB" sz="1800"/>
              <a:t>Customer Credit Transfer</a:t>
            </a:r>
            <a:endParaRPr sz="1800"/>
          </a:p>
        </p:txBody>
      </p:sp>
      <p:sp>
        <p:nvSpPr>
          <p:cNvPr id="230" name="Google Shape;230;p17"/>
          <p:cNvSpPr txBox="1"/>
          <p:nvPr/>
        </p:nvSpPr>
        <p:spPr>
          <a:xfrm>
            <a:off x="4847475" y="3581950"/>
            <a:ext cx="4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Submitted by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TEAM BUG_INSPECTORS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Code Quality Metrics</a:t>
            </a:r>
            <a:endParaRPr sz="3600">
              <a:solidFill>
                <a:srgbClr val="CC0000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1324725" y="1509750"/>
            <a:ext cx="70011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 testing on three modules in a single class we have received a positive report in 0.027 seconds.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also implemented Test coverage using the coverage module in python.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report result received initially was merely 80%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then iterated a few lines in our code to later get a coverage of 92%.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Code Quality Metrics</a:t>
            </a:r>
            <a:endParaRPr sz="3600">
              <a:solidFill>
                <a:srgbClr val="CC0000"/>
              </a:solidFill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324725" y="1509750"/>
            <a:ext cx="7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750" y="832775"/>
            <a:ext cx="3876874" cy="39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1314100" y="1241525"/>
            <a:ext cx="28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 are the screenshots of the results received.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00" y="2015475"/>
            <a:ext cx="3990975" cy="27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86925" y="184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Vulnerability Testing </a:t>
            </a:r>
            <a:endParaRPr sz="21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(OWASP, OPENVAS and NMAP)</a:t>
            </a:r>
            <a:endParaRPr sz="21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C0000"/>
              </a:solidFill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1305825" y="1009900"/>
            <a:ext cx="70011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cloud VM was scanned for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vulnerabilities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using HostedScan Security for OWASP, OPENVAS and NMAP.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50" y="1644625"/>
            <a:ext cx="8037724" cy="32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216875" y="47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Deployment of solution on cloud</a:t>
            </a:r>
            <a:endParaRPr sz="4100">
              <a:solidFill>
                <a:srgbClr val="CC0000"/>
              </a:solidFill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1235775" y="558450"/>
            <a:ext cx="70011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solution was deployed on Microsoft AZURE VM on windows 10 preview operating system.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 rotWithShape="1">
          <a:blip r:embed="rId3">
            <a:alphaModFix/>
          </a:blip>
          <a:srcRect b="-13206" l="-432" r="4288" t="3520"/>
          <a:stretch/>
        </p:blipFill>
        <p:spPr>
          <a:xfrm>
            <a:off x="1164900" y="1319125"/>
            <a:ext cx="7142851" cy="4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Additional message type MT101 -&gt; PACS.008</a:t>
            </a:r>
            <a:endParaRPr sz="4100">
              <a:solidFill>
                <a:srgbClr val="CC0000"/>
              </a:solidFill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324725" y="1509750"/>
            <a:ext cx="70011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also implemented an additional message type of MT 101.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program not only extracts the desired values from the </a:t>
            </a: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message but also converts it into PACS.008 message form.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parameters are extracted by using the Standard MT 101 message format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Conversion is done again by String concatenation.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CC0000"/>
                </a:solidFill>
              </a:rPr>
              <a:t>Microservices Pattern</a:t>
            </a:r>
            <a:endParaRPr sz="4700">
              <a:solidFill>
                <a:srgbClr val="CC0000"/>
              </a:solidFill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1324725" y="1509750"/>
            <a:ext cx="70011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whole program is divided into three individual python modules which could be easily deployed on separate cloud based VMs.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individual modules can be </a:t>
            </a: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linked</a:t>
            </a: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using APIs to act as a microservice pattern.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components of  microservices can later easily be scaled according to the requirements of an organisation or an individual.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C0000"/>
                </a:solidFill>
              </a:rPr>
              <a:t>Thank you </a:t>
            </a:r>
            <a:endParaRPr b="1" sz="3000">
              <a:solidFill>
                <a:srgbClr val="CC0000"/>
              </a:solidFill>
            </a:endParaRPr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4572000" y="1785200"/>
            <a:ext cx="4318500" cy="26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00"/>
                </a:solidFill>
              </a:rPr>
              <a:t>TEAM NAME : Bug_Inspectors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Team member 1 : Rishabh Srivastava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Team member 2 : Aditi Shukla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(Students of IIIT Kottayam)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555050"/>
            <a:ext cx="70389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CC0000"/>
                </a:solidFill>
              </a:rPr>
              <a:t>INDEX</a:t>
            </a:r>
            <a:endParaRPr u="sng">
              <a:solidFill>
                <a:srgbClr val="CC0000"/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895475" y="1391350"/>
            <a:ext cx="6083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Validation of input file : SWIFT-MT103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Verification of input against CBS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MT to MX Conversion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Validation of output file : SWIFT-MX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Testing for Bulk inputs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Dead Letter Queue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Message performance test report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Code Quality Metrics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Vulnerability Testing (OWASP, OPENVAS and NMAP)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Deployment of solution on cloud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Additional message type MT101 -&gt; PACS.008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Microservices Pattern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Validation of input file : SWIFT-MT103</a:t>
            </a:r>
            <a:endParaRPr sz="2900">
              <a:solidFill>
                <a:srgbClr val="CC0000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058300"/>
            <a:ext cx="70389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of input message is done against the MT 103 Network validated rules.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00"/>
                </a:solidFill>
              </a:rPr>
              <a:t>C1</a:t>
            </a:r>
            <a:r>
              <a:rPr lang="en-GB"/>
              <a:t> : If field 33B is present and the currency code is different from the currency code in field 32A, field 36 must be present, otherwise field 36 is not allowed (Error code(s): D75).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00"/>
                </a:solidFill>
              </a:rPr>
              <a:t>C14 : </a:t>
            </a:r>
            <a:r>
              <a:rPr lang="en-GB"/>
              <a:t>1) If field 71A contains OUR, then field 71F is not allowed and field 71G is optional (Error code(s): E13).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2) If field 71A contains SHA, then field(s) 71F is(are) optional and field 71G is not allowed (Error code(s): D50).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3) If field 71A contains BEN, then at least one occurrence of field 71F is mandatory and field 71G is not allowed (Error code(s): E15).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00"/>
                </a:solidFill>
              </a:rPr>
              <a:t>C18 </a:t>
            </a:r>
            <a:r>
              <a:rPr lang="en-GB"/>
              <a:t>: The currency code in the fields 71G and 32A must be the same (Error code(s): C02).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Verification of input against CBS</a:t>
            </a:r>
            <a:endParaRPr sz="2900">
              <a:solidFill>
                <a:srgbClr val="CC0000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1244100" y="905100"/>
            <a:ext cx="7001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test user has been created in the Core banking Service module.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extracted by the input file is sent over to this module to be compared with the predefined values of the test user.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Fields used are as follows-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 ID (Payment Identification)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Name of Debtor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 of DebtoR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Amount to be transferred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Currency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305825" y="522725"/>
            <a:ext cx="70389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MT to MX Conversion</a:t>
            </a:r>
            <a:endParaRPr sz="3400">
              <a:solidFill>
                <a:srgbClr val="CC0000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324725" y="1509750"/>
            <a:ext cx="7001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STEP -1 DATA EXTRACTION</a:t>
            </a:r>
            <a:endParaRPr sz="17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According to 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defined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MT103 Tags data is extracted from the given input file.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STEP -2 STORING DATA IN VARIABLES</a:t>
            </a:r>
            <a:endParaRPr sz="17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required parameters are stored in variables for future use.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STEP -3 CREATION OF XML FILE</a:t>
            </a:r>
            <a:endParaRPr sz="17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the method of string concatenation and the values stored in above variables a XML file is created.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Validation of output file : SWIFT-MX</a:t>
            </a:r>
            <a:endParaRPr sz="3400">
              <a:solidFill>
                <a:srgbClr val="CC0000"/>
              </a:solidFill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1324725" y="1509750"/>
            <a:ext cx="70011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validate the output file to be in SWIFT-MX message format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receiving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converted file in XML format we test the data using predefined tags such as 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IntrBkSttlmAmt 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Interbank Settlement Amount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Cdtr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Creditor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Dbtr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Debtor information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0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Opening and closing of multiple tags to ensure there is no syntax error.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CC0000"/>
                </a:solidFill>
              </a:rPr>
              <a:t>Storing output files : </a:t>
            </a:r>
            <a:r>
              <a:rPr lang="en-GB" sz="2300">
                <a:solidFill>
                  <a:srgbClr val="CC0000"/>
                </a:solidFill>
              </a:rPr>
              <a:t>Dead Letter Queue </a:t>
            </a:r>
            <a:endParaRPr sz="3800">
              <a:solidFill>
                <a:srgbClr val="CC0000"/>
              </a:solidFill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1324725" y="1509750"/>
            <a:ext cx="70011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output files that are in corrupted MX format are </a:t>
            </a: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orderly</a:t>
            </a: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sent into a separate storage folder which is called DLQ.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rest of the non-corrupted output files are stored in a different folder for future references.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00"/>
                </a:solidFill>
              </a:rPr>
              <a:t>Message performance test report :</a:t>
            </a:r>
            <a:endParaRPr sz="21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Testing for Bulk inputs</a:t>
            </a:r>
            <a:endParaRPr sz="21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C0000"/>
              </a:solidFill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324725" y="1950975"/>
            <a:ext cx="7001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real world scenario multiple inputs are processed per second, to cater the needs of such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monetary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exchanges we need a program which can handle BULK messages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were able to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400 MT103 messages in a single second.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average to process a single message was 0.015623807 seconds.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Testing for Bulk inputs</a:t>
            </a:r>
            <a:endParaRPr sz="21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C0000"/>
              </a:solidFill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324725" y="1509750"/>
            <a:ext cx="7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275" y="832200"/>
            <a:ext cx="3838250" cy="3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325" y="902925"/>
            <a:ext cx="3224800" cy="36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